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rial Black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schemas.openxmlformats.org/officeDocument/2006/relationships/font" Target="fonts/ArialBlack-regular.fnt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HxLfWlG1voI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2RCWj5VevGM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50">
                <a:solidFill>
                  <a:srgbClr val="2A80B9"/>
                </a:solidFill>
                <a:highlight>
                  <a:srgbClr val="F9F9F9"/>
                </a:highlight>
                <a:hlinkClick r:id="rId2"/>
              </a:rPr>
              <a:t>https://youtu.be/HxLfWlG1voI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50">
                <a:solidFill>
                  <a:srgbClr val="2A80B9"/>
                </a:solidFill>
                <a:highlight>
                  <a:srgbClr val="F9F9F9"/>
                </a:highlight>
                <a:hlinkClick r:id="rId2"/>
              </a:rPr>
              <a:t>https://youtu.be/2RCWj5VevGM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23887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29840" y="1260872"/>
            <a:ext cx="38685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Relationship Id="rId4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youtube.com/v/HxLfWlG1voI" TargetMode="External"/><Relationship Id="rId4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jpg"/><Relationship Id="rId4" Type="http://schemas.openxmlformats.org/officeDocument/2006/relationships/image" Target="../media/image07.jpg"/><Relationship Id="rId5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youtube.com/v/2RCWj5VevGM" TargetMode="External"/><Relationship Id="rId4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78294" y="75047"/>
            <a:ext cx="4044300" cy="1470000"/>
          </a:xfrm>
          <a:prstGeom prst="rect">
            <a:avLst/>
          </a:prstGeom>
          <a:solidFill>
            <a:srgbClr val="434343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3891409" y="2564954"/>
            <a:ext cx="49812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" sz="41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URSA MAJOR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300" u="none" cap="none" strike="noStrik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ASCEND TEAM 2016!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632" y="357799"/>
            <a:ext cx="3581700" cy="9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>
            <a:hlinkClick r:id="rId3"/>
          </p:cNvPr>
          <p:cNvSpPr/>
          <p:nvPr/>
        </p:nvSpPr>
        <p:spPr>
          <a:xfrm>
            <a:off x="0" y="-857250"/>
            <a:ext cx="9144000" cy="6858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19501" l="0" r="0" t="3752"/>
          <a:stretch/>
        </p:blipFill>
        <p:spPr>
          <a:xfrm>
            <a:off x="749500" y="1196075"/>
            <a:ext cx="2893200" cy="394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1900" y="256700"/>
            <a:ext cx="4725774" cy="265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5">
            <a:alphaModFix/>
          </a:blip>
          <a:srcRect b="25821" l="0" r="0" t="0"/>
          <a:stretch/>
        </p:blipFill>
        <p:spPr>
          <a:xfrm>
            <a:off x="3851900" y="3171652"/>
            <a:ext cx="4725774" cy="19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166550" y="193200"/>
            <a:ext cx="33645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DESIGN: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3D PRINTING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>
            <a:hlinkClick r:id="rId3"/>
          </p:cNvPr>
          <p:cNvSpPr/>
          <p:nvPr/>
        </p:nvSpPr>
        <p:spPr>
          <a:xfrm>
            <a:off x="0" y="-857250"/>
            <a:ext cx="9144000" cy="6858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214543" y="4521132"/>
            <a:ext cx="21066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2400" u="sng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FALL 2015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6341199" y="4521117"/>
            <a:ext cx="26583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2400" u="sng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SPRING 2016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214557" y="202743"/>
            <a:ext cx="42198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lang="en" sz="2700">
                <a:latin typeface="Arial Black"/>
                <a:ea typeface="Arial Black"/>
                <a:cs typeface="Arial Black"/>
                <a:sym typeface="Arial Black"/>
              </a:rPr>
              <a:t>DESIGN: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PAYLOAD HOUSING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647793" y="2942906"/>
            <a:ext cx="23517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100"/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11879" r="4696" t="0"/>
          <a:stretch/>
        </p:blipFill>
        <p:spPr>
          <a:xfrm>
            <a:off x="469637" y="1195150"/>
            <a:ext cx="4219799" cy="29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b="0" l="14850" r="0" t="0"/>
          <a:stretch/>
        </p:blipFill>
        <p:spPr>
          <a:xfrm>
            <a:off x="4863862" y="1195150"/>
            <a:ext cx="3810500" cy="29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